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57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22F"/>
    <a:srgbClr val="5CC6D6"/>
    <a:srgbClr val="344529"/>
    <a:srgbClr val="2B3922"/>
    <a:srgbClr val="2E3722"/>
    <a:srgbClr val="FCF7F1"/>
    <a:srgbClr val="B8D233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541C455-0541-42CB-85F2-EF2EB726E407}" type="datetime1">
              <a:rPr lang="fr-FR" smtClean="0"/>
              <a:t>29/08/2022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9F4AB6-716B-4E95-AAD2-DB349D9AC9BA}" type="datetime1">
              <a:rPr lang="fr-FR" smtClean="0"/>
              <a:t>29/08/2022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 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3B6331D-8BD5-4AF5-97EE-8FB3C79FE924}" type="datetime1">
              <a:rPr lang="fr-FR" smtClean="0"/>
              <a:t>29/08/2022</a:t>
            </a:fld>
            <a:endParaRPr lang="en-US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9D1B91-EF9C-42FB-BBE2-597FDE1B14D7}" type="datetime1">
              <a:rPr lang="fr-FR" smtClean="0"/>
              <a:t>29/08/2022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733226-97BF-4FE9-8F44-80542C0EB53C}" type="datetime1">
              <a:rPr lang="fr-FR" smtClean="0"/>
              <a:t>29/08/2022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FE938-1586-4780-B61A-DD3B60BAB93C}" type="datetime1">
              <a:rPr lang="fr-FR" smtClean="0"/>
              <a:t>29/08/2022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 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7CE27EF-4081-4F92-AC85-8FD255C3955B}" type="datetime1">
              <a:rPr lang="fr-FR" smtClean="0"/>
              <a:t>29/08/2022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52E25-1182-4E86-836C-7D703787597C}" type="datetime1">
              <a:rPr lang="fr-FR" smtClean="0"/>
              <a:t>29/08/2022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7B49E2-AD49-4B10-A213-CF194D4A25A3}" type="datetime1">
              <a:rPr lang="fr-FR" smtClean="0"/>
              <a:t>29/08/2022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FB4F25-64BB-460E-8192-B4AC51BA66FC}" type="datetime1">
              <a:rPr lang="fr-FR" smtClean="0"/>
              <a:t>29/08/2022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66AC7-6890-4F0E-B000-A39D822B7C00}" type="datetime1">
              <a:rPr lang="fr-FR" smtClean="0"/>
              <a:t>29/08/2022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7B0F5FB-B743-44F1-84BA-99C248DB6023}" type="datetime1">
              <a:rPr lang="fr-FR" smtClean="0"/>
              <a:t>29/08/2022</a:t>
            </a:fld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" dirty="0"/>
              <a:t>Cliquez sur l’icône pour ajouter une image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C80E5F3D-7A62-48B1-A43E-C6091B37429D}" type="datetime1">
              <a:rPr lang="fr-FR" smtClean="0"/>
              <a:t>29/08/2022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20D9D58-8984-498B-A4DA-61EAC8A72DD8}" type="datetime1">
              <a:rPr lang="fr-FR" smtClean="0"/>
              <a:t>29/08/2022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Zoom sur un logo&#10;&#10;Description générée automatiquement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fr" sz="4400" dirty="0">
                <a:solidFill>
                  <a:schemeClr val="tx1"/>
                </a:solidFill>
              </a:rPr>
              <a:t>PROJET</a:t>
            </a:r>
            <a:br>
              <a:rPr lang="fr" sz="4400" dirty="0">
                <a:solidFill>
                  <a:schemeClr val="tx1"/>
                </a:solidFill>
              </a:rPr>
            </a:br>
            <a:r>
              <a:rPr lang="fr" sz="4400" dirty="0">
                <a:solidFill>
                  <a:schemeClr val="tx1"/>
                </a:solidFill>
              </a:rPr>
              <a:t>pedagogique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Autofit/>
          </a:bodyPr>
          <a:lstStyle/>
          <a:p>
            <a:pPr rtl="0"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</a:rPr>
              <a:t>Ecole</a:t>
            </a:r>
            <a:r>
              <a:rPr lang="fr" sz="2000" dirty="0">
                <a:solidFill>
                  <a:schemeClr val="tx1"/>
                </a:solidFill>
              </a:rPr>
              <a:t> Père Ceyrac</a:t>
            </a:r>
          </a:p>
          <a:p>
            <a:pPr rtl="0">
              <a:spcAft>
                <a:spcPts val="600"/>
              </a:spcAft>
            </a:pPr>
            <a:r>
              <a:rPr lang="fr" sz="2000" dirty="0">
                <a:solidFill>
                  <a:schemeClr val="tx1"/>
                </a:solidFill>
              </a:rPr>
              <a:t>2022-2025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48F45434-1ABE-200B-0E73-AB0DD5FD9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7101" y="237744"/>
            <a:ext cx="7696201" cy="6382512"/>
          </a:xfrm>
          <a:solidFill>
            <a:srgbClr val="5CC6D6"/>
          </a:solidFill>
        </p:spPr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C8148E-BE2F-4F31-97B6-6DFFF1B3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579C025-6740-392A-1486-A8D48C54B4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77C4E88-BA2F-A75B-0A5C-45C62467B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rgbClr val="F8D22F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D26588-3374-55A7-173E-635A9882BD8F}"/>
              </a:ext>
            </a:extLst>
          </p:cNvPr>
          <p:cNvSpPr txBox="1"/>
          <p:nvPr/>
        </p:nvSpPr>
        <p:spPr>
          <a:xfrm>
            <a:off x="267101" y="1795111"/>
            <a:ext cx="74595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DE MA PERSONNE AU CITOYEN DE DEMAIN</a:t>
            </a:r>
          </a:p>
        </p:txBody>
      </p:sp>
    </p:spTree>
    <p:extLst>
      <p:ext uri="{BB962C8B-B14F-4D97-AF65-F5344CB8AC3E}">
        <p14:creationId xmlns:p14="http://schemas.microsoft.com/office/powerpoint/2010/main" val="211720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8C203B37-BFCB-DFA7-E893-0997F6BCD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rgbClr val="5CC6D6"/>
          </a:solidFill>
        </p:spPr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993AC9-4D20-FC36-F101-C28455C4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6445D-F9E0-BA06-2358-B2AE72F6F0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98E652-18D7-10A9-FFBC-2AE4915A9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2029" y="1520310"/>
            <a:ext cx="7173428" cy="3253821"/>
          </a:xfrm>
          <a:solidFill>
            <a:srgbClr val="5CC6D6"/>
          </a:solidFill>
        </p:spPr>
        <p:txBody>
          <a:bodyPr/>
          <a:lstStyle/>
          <a:p>
            <a:r>
              <a:rPr lang="fr-FR" sz="4400" dirty="0"/>
              <a:t> Identifier et exprimer ses  sentiments et émotions en les régulant</a:t>
            </a:r>
            <a:r>
              <a:rPr lang="fr-FR" sz="1800" dirty="0"/>
              <a:t>.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8F680C-D392-3B4B-489E-90BC93E28A4D}"/>
              </a:ext>
            </a:extLst>
          </p:cNvPr>
          <p:cNvSpPr txBox="1"/>
          <p:nvPr/>
        </p:nvSpPr>
        <p:spPr>
          <a:xfrm>
            <a:off x="8477250" y="2608446"/>
            <a:ext cx="3144774" cy="3646050"/>
          </a:xfrm>
          <a:prstGeom prst="rect">
            <a:avLst/>
          </a:prstGeom>
          <a:solidFill>
            <a:srgbClr val="F8D22F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55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D52518AA-835D-A61F-FCEA-5CF83A3E1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rgbClr val="5CC6D6"/>
          </a:solidFill>
        </p:spPr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3072BD-02A1-36C0-06BF-A1A509A6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80E5F3D-7A62-48B1-A43E-C6091B37429D}" type="datetime1">
              <a:rPr lang="fr-FR" smtClean="0"/>
              <a:t>29/08/2022</a:t>
            </a:fld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D9910CF-C488-0DF8-B5A5-77FD2DFA24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074D17-F82B-B063-E02B-3C5DD0E0C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rgbClr val="F8D22F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6AA351-897F-02A9-32D6-D2FE4A4C5020}"/>
              </a:ext>
            </a:extLst>
          </p:cNvPr>
          <p:cNvSpPr txBox="1"/>
          <p:nvPr/>
        </p:nvSpPr>
        <p:spPr>
          <a:xfrm>
            <a:off x="334478" y="1678314"/>
            <a:ext cx="7696201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0" dirty="0"/>
              <a:t>S’engager, </a:t>
            </a:r>
          </a:p>
          <a:p>
            <a:r>
              <a:rPr lang="fr-FR" sz="5000" dirty="0"/>
              <a:t>agir individuellement et collectivement</a:t>
            </a:r>
          </a:p>
        </p:txBody>
      </p:sp>
    </p:spTree>
    <p:extLst>
      <p:ext uri="{BB962C8B-B14F-4D97-AF65-F5344CB8AC3E}">
        <p14:creationId xmlns:p14="http://schemas.microsoft.com/office/powerpoint/2010/main" val="131808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BBFA5BA7-C9CC-2695-E283-79F6E7B39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rgbClr val="5CC6D6"/>
          </a:solidFill>
        </p:spPr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24B1CE-BE09-DA87-5D37-5FA8700A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3968B6E-3839-04B0-2E15-D8D11CA4939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20AC06-28D5-97F3-FC2F-7E9C58D49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rgbClr val="F8D22F"/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9975852-E078-7A46-51B3-D75290ED889D}"/>
              </a:ext>
            </a:extLst>
          </p:cNvPr>
          <p:cNvSpPr txBox="1"/>
          <p:nvPr/>
        </p:nvSpPr>
        <p:spPr>
          <a:xfrm>
            <a:off x="600714" y="2249424"/>
            <a:ext cx="713358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0" dirty="0"/>
              <a:t>S’engager dans une démarche </a:t>
            </a:r>
            <a:r>
              <a:rPr lang="fr-FR" sz="5000" dirty="0" err="1"/>
              <a:t>éco-citoyenne</a:t>
            </a:r>
            <a:r>
              <a:rPr lang="fr-FR" sz="50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158366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64_TF78438558" id="{D9EAB963-68A7-41B0-84AC-6DCEBA0B29E9}" vid="{8501B65A-0E3C-4167-83F9-AC76A6F72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{1194105A-CF8C-44DC-B851-7AF9245F8499}tf78438558_win32</Template>
  <TotalTime>0</TotalTime>
  <Words>39</Words>
  <Application>Microsoft Office PowerPoint</Application>
  <PresentationFormat>Grand écran</PresentationFormat>
  <Paragraphs>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Garamond</vt:lpstr>
      <vt:lpstr>SavonVTI</vt:lpstr>
      <vt:lpstr>PROJET pedagogique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pedagogique</dc:title>
  <dc:creator>vero g</dc:creator>
  <cp:lastModifiedBy>cecile guisseau</cp:lastModifiedBy>
  <cp:revision>4</cp:revision>
  <dcterms:created xsi:type="dcterms:W3CDTF">2022-08-29T08:24:21Z</dcterms:created>
  <dcterms:modified xsi:type="dcterms:W3CDTF">2022-08-29T08:42:44Z</dcterms:modified>
</cp:coreProperties>
</file>